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D892F38-7AB2-4381-A5AF-65EB1E2C6644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52600"/>
            <a:ext cx="6705600" cy="2438400"/>
          </a:xfrm>
        </p:spPr>
        <p:txBody>
          <a:bodyPr/>
          <a:lstStyle/>
          <a:p>
            <a:r>
              <a:rPr lang="en-US" dirty="0">
                <a:latin typeface="Franklin Gothic Medium" pitchFamily="34" charset="0"/>
              </a:rPr>
              <a:t>Houston Community</a:t>
            </a:r>
            <a:br>
              <a:rPr lang="en-US" dirty="0">
                <a:latin typeface="Franklin Gothic Medium" pitchFamily="34" charset="0"/>
              </a:rPr>
            </a:br>
            <a:r>
              <a:rPr lang="en-US" dirty="0">
                <a:latin typeface="Franklin Gothic Medium" pitchFamily="34" charset="0"/>
              </a:rPr>
              <a:t>College </a:t>
            </a:r>
            <a:br>
              <a:rPr lang="en-US" dirty="0">
                <a:latin typeface="Franklin Gothic Medium" pitchFamily="34" charset="0"/>
              </a:rPr>
            </a:br>
            <a:r>
              <a:rPr lang="en-US" dirty="0">
                <a:latin typeface="Franklin Gothic Medium" pitchFamily="34" charset="0"/>
              </a:rPr>
              <a:t>Dual Credit</a:t>
            </a:r>
            <a:br>
              <a:rPr lang="en-US" dirty="0">
                <a:latin typeface="Franklin Gothic Medium" pitchFamily="34" charset="0"/>
              </a:rPr>
            </a:br>
            <a:r>
              <a:rPr lang="en-US" dirty="0">
                <a:latin typeface="Franklin Gothic Medium" pitchFamily="34" charset="0"/>
              </a:rPr>
              <a:t>College Now</a:t>
            </a:r>
          </a:p>
        </p:txBody>
      </p:sp>
    </p:spTree>
    <p:extLst>
      <p:ext uri="{BB962C8B-B14F-4D97-AF65-F5344CB8AC3E}">
        <p14:creationId xmlns:p14="http://schemas.microsoft.com/office/powerpoint/2010/main" val="324303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Opportunity for high school students to take college level courses at their campus </a:t>
            </a:r>
          </a:p>
          <a:p>
            <a:r>
              <a:rPr lang="en-US" sz="2400" dirty="0"/>
              <a:t>Academic core courses are transferable to Texas public universities and some out of state colleges</a:t>
            </a:r>
          </a:p>
          <a:p>
            <a:r>
              <a:rPr lang="en-US" sz="2400" dirty="0"/>
              <a:t>Grades earned in a DC class go on 2 transcripts.  Your high school transcript and your HCC college transcript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Dual Credit?</a:t>
            </a:r>
          </a:p>
        </p:txBody>
      </p:sp>
    </p:spTree>
    <p:extLst>
      <p:ext uri="{BB962C8B-B14F-4D97-AF65-F5344CB8AC3E}">
        <p14:creationId xmlns:p14="http://schemas.microsoft.com/office/powerpoint/2010/main" val="325820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English 4  – 100 spots – earn 6 credits</a:t>
            </a:r>
          </a:p>
          <a:p>
            <a:endParaRPr lang="en-US" dirty="0"/>
          </a:p>
          <a:p>
            <a:r>
              <a:rPr lang="en-US" dirty="0"/>
              <a:t>US History – 90 spots – earn 6 credits</a:t>
            </a:r>
          </a:p>
          <a:p>
            <a:endParaRPr lang="en-US" dirty="0"/>
          </a:p>
          <a:p>
            <a:r>
              <a:rPr lang="en-US" dirty="0"/>
              <a:t>US Gov – 60 spots – earn 3 credits</a:t>
            </a:r>
          </a:p>
          <a:p>
            <a:endParaRPr lang="en-US" dirty="0"/>
          </a:p>
          <a:p>
            <a:r>
              <a:rPr lang="en-US" dirty="0"/>
              <a:t>College Algebra – 90 spots – earn 3 credits</a:t>
            </a:r>
          </a:p>
          <a:p>
            <a:pPr lvl="1"/>
            <a:r>
              <a:rPr lang="en-US" dirty="0"/>
              <a:t>This math class is for students NOT going into a STEM or medical program in college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to be offered at Elkins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0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Students must meet TSI requirements for dual credit</a:t>
            </a:r>
          </a:p>
          <a:p>
            <a:r>
              <a:rPr lang="en-US" sz="2400" dirty="0"/>
              <a:t>EOC English 2 – minimum score of 4000 (Any English based course)</a:t>
            </a:r>
          </a:p>
          <a:p>
            <a:r>
              <a:rPr lang="en-US" sz="2400" dirty="0"/>
              <a:t>EOC Algebra 1 – minimum score of 4000 (Any math-based course)</a:t>
            </a:r>
          </a:p>
          <a:p>
            <a:r>
              <a:rPr lang="en-US" sz="2400" dirty="0"/>
              <a:t>PSAT 10</a:t>
            </a:r>
            <a:r>
              <a:rPr lang="en-US" sz="2400" baseline="30000" dirty="0"/>
              <a:t>th</a:t>
            </a:r>
            <a:r>
              <a:rPr lang="en-US" sz="2400" dirty="0"/>
              <a:t>/11</a:t>
            </a:r>
            <a:r>
              <a:rPr lang="en-US" sz="2400" baseline="30000" dirty="0"/>
              <a:t>th</a:t>
            </a:r>
            <a:r>
              <a:rPr lang="en-US" sz="2400" dirty="0"/>
              <a:t> 460 verbal and 510 math</a:t>
            </a:r>
          </a:p>
          <a:p>
            <a:r>
              <a:rPr lang="en-US" sz="2400" dirty="0"/>
              <a:t>SAT a minimum of 480 verbal and 530 math</a:t>
            </a:r>
          </a:p>
          <a:p>
            <a:r>
              <a:rPr lang="en-US" sz="2400" dirty="0"/>
              <a:t>ACT 23 composite with a 19 in the English section and 19 math section</a:t>
            </a:r>
          </a:p>
          <a:p>
            <a:r>
              <a:rPr lang="en-US" sz="2400" dirty="0"/>
              <a:t>If students don’t meet these requirements, they may test at HCC to determine if they meet TSI or college readiness standards – virtual testing is an option.  Ms Powis will let  you know if you need to test and set it up for you.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requirements to be able to take a Dual Credit class?</a:t>
            </a:r>
          </a:p>
        </p:txBody>
      </p:sp>
    </p:spTree>
    <p:extLst>
      <p:ext uri="{BB962C8B-B14F-4D97-AF65-F5344CB8AC3E}">
        <p14:creationId xmlns:p14="http://schemas.microsoft.com/office/powerpoint/2010/main" val="203732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928" y="1676400"/>
            <a:ext cx="8407893" cy="4407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do I do next??</a:t>
            </a:r>
          </a:p>
          <a:p>
            <a:pPr marL="0" indent="0">
              <a:buNone/>
            </a:pPr>
            <a:r>
              <a:rPr lang="en-US" dirty="0"/>
              <a:t>Look for the email sent out via Naviance once course selection is over on February 6</a:t>
            </a:r>
            <a:r>
              <a:rPr lang="en-US" baseline="30000" dirty="0"/>
              <a:t>th</a:t>
            </a:r>
            <a:r>
              <a:rPr lang="en-US" dirty="0"/>
              <a:t>.   </a:t>
            </a:r>
          </a:p>
          <a:p>
            <a:pPr marL="0" indent="0">
              <a:buNone/>
            </a:pPr>
            <a:r>
              <a:rPr lang="en-US" dirty="0"/>
              <a:t>Specific instructions and forms will be attached.  </a:t>
            </a:r>
          </a:p>
          <a:p>
            <a:pPr marL="0" indent="0">
              <a:buNone/>
            </a:pPr>
            <a:r>
              <a:rPr lang="en-US" dirty="0"/>
              <a:t>All documents must be submitted directly to Ms Powis – do NOT respond to the Naviance email.  Your forms will not be received by anyone if you do.</a:t>
            </a:r>
          </a:p>
          <a:p>
            <a:pPr marL="0" indent="0">
              <a:buNone/>
            </a:pPr>
            <a:r>
              <a:rPr lang="en-US" dirty="0"/>
              <a:t>When completing the HCC application, please be sure to use your SSN – we have noticed a problem in processing the applications when it is not used.  If you do not have one, HCC </a:t>
            </a:r>
            <a:r>
              <a:rPr lang="en-US"/>
              <a:t>will assign </a:t>
            </a:r>
            <a:r>
              <a:rPr lang="en-US" dirty="0"/>
              <a:t>a P# in its place.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I get started?</a:t>
            </a:r>
            <a:br>
              <a:rPr lang="en-US" dirty="0"/>
            </a:br>
            <a:r>
              <a:rPr lang="en-US" dirty="0"/>
              <a:t>Apply to HCC</a:t>
            </a:r>
          </a:p>
        </p:txBody>
      </p:sp>
    </p:spTree>
    <p:extLst>
      <p:ext uri="{BB962C8B-B14F-4D97-AF65-F5344CB8AC3E}">
        <p14:creationId xmlns:p14="http://schemas.microsoft.com/office/powerpoint/2010/main" val="86142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sz="1700" dirty="0"/>
              <a:t>Once you complete the HCC application, you will receive a 9 digit ID# called a W# via email within 24-48 hours from HCC.  You must email this # along with the waiver and student commitment forms to Ms Powis </a:t>
            </a:r>
            <a:r>
              <a:rPr lang="en-US" sz="1700" b="1" u="sng" dirty="0"/>
              <a:t>no later than May 15</a:t>
            </a:r>
            <a:r>
              <a:rPr lang="en-US" sz="1700" b="1" u="sng" baseline="30000" dirty="0"/>
              <a:t>th</a:t>
            </a:r>
            <a:r>
              <a:rPr lang="en-US" sz="1700" b="1" u="sng" dirty="0"/>
              <a:t> </a:t>
            </a:r>
            <a:r>
              <a:rPr lang="en-US" sz="1700" dirty="0"/>
              <a:t>to be eligible for the class. This is a HARD deadline set by HCC and there are no exceptions.</a:t>
            </a:r>
          </a:p>
          <a:p>
            <a:r>
              <a:rPr lang="en-US" sz="1700" dirty="0"/>
              <a:t>This makes your part complete unless you need to test. You will not be given a seat until you have tested and meet the college readiness requirements.    </a:t>
            </a:r>
          </a:p>
          <a:p>
            <a:r>
              <a:rPr lang="en-US" sz="1700" dirty="0"/>
              <a:t>Please be aware that the DC classes are capped by HCC and there are limited spots, so seats will be given on a first come first serve basis.  If you do not get your part completed and sent to Ms Powis by 5/15 or EARLIER, you will lose out on this opportunity!</a:t>
            </a:r>
          </a:p>
          <a:p>
            <a:r>
              <a:rPr lang="en-US" sz="1700" dirty="0"/>
              <a:t>If you receive 504 services you must contact HCC’s office of disabilities – more info to follow.</a:t>
            </a:r>
          </a:p>
          <a:p>
            <a:endParaRPr lang="en-US" dirty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71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All students in the HCC tax zone can participate in DC courses for FREE! If you live outside of this area, there is a $65 fee per course per semester.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All students must pay for books.  Each course instructor will inform students which books are required.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I have to pay for a Dual Credit Class?</a:t>
            </a:r>
          </a:p>
        </p:txBody>
      </p:sp>
    </p:spTree>
    <p:extLst>
      <p:ext uri="{BB962C8B-B14F-4D97-AF65-F5344CB8AC3E}">
        <p14:creationId xmlns:p14="http://schemas.microsoft.com/office/powerpoint/2010/main" val="260599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there are 2 specific drop deadlines, which will be posted in Schoology.  Please note that there are 2 different types of “drops”.  The DROP deadline is 10 days from start of class – nothing will show on the HCC transcript.  The next is a WITHDRAWAL, which is later into the class, and will show as a W (withdrawal) on the HCC transcript.</a:t>
            </a:r>
          </a:p>
          <a:p>
            <a:endParaRPr lang="en-US" dirty="0"/>
          </a:p>
          <a:p>
            <a:r>
              <a:rPr lang="en-US" dirty="0"/>
              <a:t>You have only 6 total W’s in your entire college career so think about whether or not these classes are best for you.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I drop a </a:t>
            </a:r>
            <a:r>
              <a:rPr lang="en-US"/>
              <a:t>Dual Credit </a:t>
            </a:r>
            <a:r>
              <a:rPr lang="en-US" dirty="0"/>
              <a:t>Class?</a:t>
            </a:r>
          </a:p>
        </p:txBody>
      </p:sp>
    </p:spTree>
    <p:extLst>
      <p:ext uri="{BB962C8B-B14F-4D97-AF65-F5344CB8AC3E}">
        <p14:creationId xmlns:p14="http://schemas.microsoft.com/office/powerpoint/2010/main" val="26584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285</TotalTime>
  <Words>708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Franklin Gothic Medium</vt:lpstr>
      <vt:lpstr>Wingdings</vt:lpstr>
      <vt:lpstr>Wingdings 2</vt:lpstr>
      <vt:lpstr>Grid</vt:lpstr>
      <vt:lpstr>Houston Community College  Dual Credit College Now</vt:lpstr>
      <vt:lpstr>What is Dual Credit?</vt:lpstr>
      <vt:lpstr>Classes to be offered at Elkins </vt:lpstr>
      <vt:lpstr>What are the requirements to be able to take a Dual Credit class?</vt:lpstr>
      <vt:lpstr>How do I get started? Apply to HCC</vt:lpstr>
      <vt:lpstr>PowerPoint Presentation</vt:lpstr>
      <vt:lpstr>Do I have to pay for a Dual Credit Class?</vt:lpstr>
      <vt:lpstr>Can I drop a Dual Credit Class?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HCC Dual Credit</dc:title>
  <dc:creator>Powis, Dina</dc:creator>
  <cp:lastModifiedBy>Powis, Dina</cp:lastModifiedBy>
  <cp:revision>28</cp:revision>
  <cp:lastPrinted>2014-04-24T18:14:51Z</cp:lastPrinted>
  <dcterms:created xsi:type="dcterms:W3CDTF">2014-04-24T14:48:33Z</dcterms:created>
  <dcterms:modified xsi:type="dcterms:W3CDTF">2022-01-03T21:34:04Z</dcterms:modified>
</cp:coreProperties>
</file>